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9" r:id="rId4"/>
    <p:sldId id="281" r:id="rId5"/>
    <p:sldId id="265" r:id="rId6"/>
    <p:sldId id="283" r:id="rId7"/>
    <p:sldId id="270" r:id="rId8"/>
    <p:sldId id="279" r:id="rId9"/>
    <p:sldId id="284" r:id="rId10"/>
    <p:sldId id="274" r:id="rId11"/>
    <p:sldId id="280" r:id="rId12"/>
    <p:sldId id="277" r:id="rId1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9"/>
    <p:restoredTop sz="92974"/>
  </p:normalViewPr>
  <p:slideViewPr>
    <p:cSldViewPr snapToGrid="0" snapToObjects="1">
      <p:cViewPr varScale="1">
        <p:scale>
          <a:sx n="97" d="100"/>
          <a:sy n="97" d="100"/>
        </p:scale>
        <p:origin x="156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8C804-F64E-F542-8B5F-5C7208E03B24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5A3F6-D3BF-EA4C-9629-E1C860F84E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518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57EE-E46E-C547-9DB6-81ECF776339C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1360-110A-7C43-9FDF-BF73D8D50C5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nl-BE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0E6E57EE-E46E-C547-9DB6-81ECF776339C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1360-110A-7C43-9FDF-BF73D8D50C5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57EE-E46E-C547-9DB6-81ECF776339C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l-BE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0E6E57EE-E46E-C547-9DB6-81ECF776339C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l-BE"/>
              <a:t>Faire glisser l'image vers l'espace réservé ou cliquer sur l'icône pour l'ajouter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l-BE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0E6E57EE-E46E-C547-9DB6-81ECF776339C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l-BE"/>
              <a:t>Faire glisser l'image vers l'espace réservé ou cliquer sur l'icône pour l'ajouter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l-BE"/>
              <a:t>Faire glisser l'image vers l'espace réservé ou cliquer sur l'icône pour l'ajouter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l-BE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57EE-E46E-C547-9DB6-81ECF776339C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1360-110A-7C43-9FDF-BF73D8D50C5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57EE-E46E-C547-9DB6-81ECF776339C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1360-110A-7C43-9FDF-BF73D8D50C5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57EE-E46E-C547-9DB6-81ECF776339C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1360-110A-7C43-9FDF-BF73D8D50C5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57EE-E46E-C547-9DB6-81ECF776339C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nl-BE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57EE-E46E-C547-9DB6-81ECF776339C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1360-110A-7C43-9FDF-BF73D8D50C5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0E6E57EE-E46E-C547-9DB6-81ECF776339C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1360-110A-7C43-9FDF-BF73D8D50C5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0E6E57EE-E46E-C547-9DB6-81ECF776339C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1360-110A-7C43-9FDF-BF73D8D50C54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57EE-E46E-C547-9DB6-81ECF776339C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1360-110A-7C43-9FDF-BF73D8D50C5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57EE-E46E-C547-9DB6-81ECF776339C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1360-110A-7C43-9FDF-BF73D8D50C5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0E6E57EE-E46E-C547-9DB6-81ECF776339C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41360-110A-7C43-9FDF-BF73D8D50C5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E6E57EE-E46E-C547-9DB6-81ECF776339C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DC41360-110A-7C43-9FDF-BF73D8D50C54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justicepaix.be/memoriaction-la-reconciliation-des-memoires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pS1w8Bxoww?t=81" TargetMode="External"/><Relationship Id="rId2" Type="http://schemas.openxmlformats.org/officeDocument/2006/relationships/hyperlink" Target="https://www.justicepaix.be/derriere-nos-ecrans-les-enjeux-de-l-exploitation-miniere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ilomag.com/articles/pour-plus-de-fluidite-dans-nos-echange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philomag.com/articles/test-etes-vous-woke-sans-le-savoir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MISE EN RÉSEAU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718859"/>
          </a:xfrm>
        </p:spPr>
        <p:txBody>
          <a:bodyPr/>
          <a:lstStyle/>
          <a:p>
            <a:r>
              <a:rPr lang="fr-FR" sz="2400" b="1" dirty="0"/>
              <a:t>La décolonisation</a:t>
            </a:r>
          </a:p>
          <a:p>
            <a:endParaRPr lang="fr-FR" dirty="0"/>
          </a:p>
          <a:p>
            <a:pPr>
              <a:spcBef>
                <a:spcPts val="0"/>
              </a:spcBef>
            </a:pPr>
            <a:endParaRPr lang="fr-FR" dirty="0"/>
          </a:p>
          <a:p>
            <a:pPr>
              <a:spcBef>
                <a:spcPts val="0"/>
              </a:spcBef>
            </a:pPr>
            <a:endParaRPr lang="fr-FR" dirty="0"/>
          </a:p>
          <a:p>
            <a:pPr>
              <a:spcBef>
                <a:spcPts val="0"/>
              </a:spcBef>
            </a:pPr>
            <a:r>
              <a:rPr lang="fr-FR" dirty="0"/>
              <a:t>DID 314 </a:t>
            </a:r>
            <a:r>
              <a:rPr lang="mr-IN" dirty="0"/>
              <a:t>–</a:t>
            </a:r>
            <a:r>
              <a:rPr lang="fr-FR" dirty="0"/>
              <a:t> Chapitre 2 : visite de l’exposition</a:t>
            </a:r>
          </a:p>
          <a:p>
            <a:pPr>
              <a:spcBef>
                <a:spcPts val="0"/>
              </a:spcBef>
            </a:pPr>
            <a:r>
              <a:rPr lang="fr-FR" dirty="0"/>
              <a:t>CINAU</a:t>
            </a:r>
          </a:p>
          <a:p>
            <a:pPr>
              <a:spcBef>
                <a:spcPts val="0"/>
              </a:spcBef>
            </a:pPr>
            <a:r>
              <a:rPr lang="fr-FR" dirty="0"/>
              <a:t>Octobre 2023</a:t>
            </a:r>
          </a:p>
        </p:txBody>
      </p:sp>
    </p:spTree>
    <p:extLst>
      <p:ext uri="{BB962C8B-B14F-4D97-AF65-F5344CB8AC3E}">
        <p14:creationId xmlns:p14="http://schemas.microsoft.com/office/powerpoint/2010/main" val="1619151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ÉTAPE 4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 rot="16200000">
            <a:off x="2850731" y="-206144"/>
            <a:ext cx="3690471" cy="84356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dirty="0">
                <a:solidFill>
                  <a:schemeClr val="bg2"/>
                </a:solidFill>
              </a:rPr>
              <a:t>La thématique de la colonisation au Congo dans la bande dessinée</a:t>
            </a:r>
            <a:endParaRPr lang="fr-FR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fr-BE" dirty="0"/>
          </a:p>
          <a:p>
            <a:r>
              <a:rPr lang="fr-BE" dirty="0"/>
              <a:t>a) Prenez connaissance de l’album : «  Les jardins du Congo ». </a:t>
            </a:r>
            <a:endParaRPr lang="fr-FR" dirty="0"/>
          </a:p>
          <a:p>
            <a:r>
              <a:rPr lang="fr-BE" dirty="0"/>
              <a:t>b) En quoi cet album aborde-t-il la thématique de la colonisation ? Sous quel prisme ? Expliquez le ressort utilisé par l’auteur ainsi que les effets produits sur le lecteur. </a:t>
            </a:r>
            <a:endParaRPr lang="fr-FR" dirty="0"/>
          </a:p>
          <a:p>
            <a:r>
              <a:rPr lang="fr-BE" dirty="0"/>
              <a:t>c) Synthétisez vos propositions dans l’espace approprié sur votre document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8786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68378C-AF5C-024B-8032-63333778B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fr-FR" dirty="0"/>
              <a:t>« Les jardins du Congo »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342BE7D-D995-5044-BAA7-F06025AD77D2}"/>
              </a:ext>
            </a:extLst>
          </p:cNvPr>
          <p:cNvSpPr txBox="1"/>
          <p:nvPr/>
        </p:nvSpPr>
        <p:spPr>
          <a:xfrm>
            <a:off x="914400" y="5943600"/>
            <a:ext cx="8001000" cy="914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vert="horz" lIns="292608" tIns="91440" rIns="274320" bIns="91440" rtlCol="0" anchor="t" anchorCtr="0">
            <a:normAutofit/>
          </a:bodyPr>
          <a:lstStyle/>
          <a:p>
            <a:pPr defTabSz="914400">
              <a:spcBef>
                <a:spcPts val="300"/>
              </a:spcBef>
              <a:buClr>
                <a:schemeClr val="accent1"/>
              </a:buClr>
            </a:pP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Nicolas PITZ, La boite à bulles, 2013 (pp.57 à 59)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D3EDC78-A46E-3E45-9697-6F2D7174F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266949"/>
            <a:ext cx="94995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" name="Image 5" descr="Une image contenant texte, cheval, graphisme, affiche&#10;&#10;Description générée automatiquement">
            <a:extLst>
              <a:ext uri="{FF2B5EF4-FFF2-40B4-BE49-F238E27FC236}">
                <a16:creationId xmlns:a16="http://schemas.microsoft.com/office/drawing/2014/main" id="{2615E940-B08E-6243-97C7-49E06FEB6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355" y="139690"/>
            <a:ext cx="5428786" cy="488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91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CONSIGNES FINALES :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02235" y="2181413"/>
            <a:ext cx="803835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dirty="0"/>
              <a:t>Dernières étapes du dispositif : </a:t>
            </a:r>
          </a:p>
          <a:p>
            <a:pPr algn="just"/>
            <a:endParaRPr lang="fr-BE" dirty="0"/>
          </a:p>
          <a:p>
            <a:pPr marL="342900" indent="-342900" algn="just">
              <a:buAutoNum type="arabicParenR"/>
            </a:pPr>
            <a:r>
              <a:rPr lang="fr-BE" dirty="0"/>
              <a:t>Finalisation des affiches en sous-groupes.</a:t>
            </a:r>
            <a:endParaRPr lang="fr-FR" dirty="0"/>
          </a:p>
          <a:p>
            <a:pPr algn="just"/>
            <a:r>
              <a:rPr lang="fr-FR" sz="1400" dirty="0">
                <a:sym typeface="Wingdings"/>
              </a:rPr>
              <a:t> </a:t>
            </a:r>
            <a:r>
              <a:rPr lang="fr-BE" sz="1400" dirty="0"/>
              <a:t>Au terme de vos observations, </a:t>
            </a:r>
            <a:r>
              <a:rPr lang="nl-BE" sz="1400" dirty="0"/>
              <a:t>proposez une affiche de synthèse privilégiant une présentation visuelle (ex : sous la forme d’une carte conceptuelle, d’un diagramme ou autre) qui présente, explique les différents enjeux de la migration. </a:t>
            </a:r>
            <a:endParaRPr lang="fr-FR" sz="1400" dirty="0"/>
          </a:p>
          <a:p>
            <a:pPr algn="just"/>
            <a:endParaRPr lang="fr-BE" dirty="0"/>
          </a:p>
          <a:p>
            <a:pPr algn="just"/>
            <a:r>
              <a:rPr lang="fr-BE" dirty="0"/>
              <a:t>2) Mise en commun en groupe-classe.</a:t>
            </a:r>
            <a:endParaRPr lang="fr-FR" dirty="0"/>
          </a:p>
          <a:p>
            <a:pPr algn="just"/>
            <a:r>
              <a:rPr lang="fr-BE" sz="1400" dirty="0">
                <a:sym typeface="Wingdings" charset="2"/>
              </a:rPr>
              <a:t></a:t>
            </a:r>
            <a:r>
              <a:rPr lang="fr-BE" sz="1400" dirty="0"/>
              <a:t> Chaque porte-parole vient présenter l’affiche du sous-groupe dont il est responsable au groupe-classe. Collectivement, il s’agit d’identifier les traits caractéristiques </a:t>
            </a:r>
            <a:r>
              <a:rPr lang="nl-BE" sz="1400"/>
              <a:t>de la thématique migratoire. </a:t>
            </a:r>
            <a:endParaRPr lang="fr-FR" sz="1400" dirty="0"/>
          </a:p>
          <a:p>
            <a:pPr algn="just"/>
            <a:endParaRPr lang="fr-BE" dirty="0">
              <a:sym typeface="Wingdings" charset="2"/>
            </a:endParaRPr>
          </a:p>
          <a:p>
            <a:pPr algn="just"/>
            <a:r>
              <a:rPr lang="fr-BE" dirty="0">
                <a:sym typeface="Wingdings" charset="2"/>
              </a:rPr>
              <a:t>3) </a:t>
            </a:r>
            <a:r>
              <a:rPr lang="fr-BE" dirty="0"/>
              <a:t>Afin d’affiner la réflexion, vous êtes invités à prendre notes des différents synthèses dans votre document personnel (fiche-synthèse).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7362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CONSIGNES GÉNÉRALES :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02235" y="2181413"/>
            <a:ext cx="8038353" cy="404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fr-FR" dirty="0"/>
              <a:t>En sous-groupe, prenez connaissance des documents ou supports qui vous sont distribués et répondez collectivement aux questions posées. 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fr-FR" dirty="0"/>
              <a:t>Une fois le temps imparti écoulé, vous réaliserez le même travail, mais à partir de nouveaux documents. Ce même dispositif se répètera à plusieurs reprises. </a:t>
            </a:r>
          </a:p>
          <a:p>
            <a:pPr marL="285750" indent="-285750">
              <a:lnSpc>
                <a:spcPct val="120000"/>
              </a:lnSpc>
              <a:buFontTx/>
              <a:buChar char="-"/>
            </a:pPr>
            <a:r>
              <a:rPr lang="fr-FR" dirty="0"/>
              <a:t>Un secrétaire et un porte-parole devront être désignés dans chacun des sous-groupes. </a:t>
            </a:r>
          </a:p>
          <a:p>
            <a:pPr marL="285750" indent="-285750">
              <a:lnSpc>
                <a:spcPct val="120000"/>
              </a:lnSpc>
              <a:buFont typeface="Wingdings" charset="0"/>
              <a:buChar char="Ø"/>
            </a:pPr>
            <a:r>
              <a:rPr lang="fr-FR" sz="1400" dirty="0"/>
              <a:t>Le secrétaire aura pour tâche de synthétiser et de mettre en forme les apports du sous-groupe auquel il appartient. </a:t>
            </a:r>
          </a:p>
          <a:p>
            <a:pPr marL="285750" indent="-285750">
              <a:lnSpc>
                <a:spcPct val="120000"/>
              </a:lnSpc>
              <a:buFont typeface="Wingdings" charset="0"/>
              <a:buChar char="Ø"/>
            </a:pPr>
            <a:r>
              <a:rPr lang="fr-FR" sz="1400" dirty="0"/>
              <a:t>Quant au porte-parole, il devra superviser la réalisation de l’affiche finale à partir de laquelle il viendra rendra compte de la réflexion menée en sous-groupe face au groupe classe. </a:t>
            </a:r>
          </a:p>
        </p:txBody>
      </p:sp>
    </p:spTree>
    <p:extLst>
      <p:ext uri="{BB962C8B-B14F-4D97-AF65-F5344CB8AC3E}">
        <p14:creationId xmlns:p14="http://schemas.microsoft.com/office/powerpoint/2010/main" val="1908178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ÉTAPE 1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 rot="16200000">
            <a:off x="2782688" y="-138101"/>
            <a:ext cx="3826557" cy="84356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BE" dirty="0">
                <a:solidFill>
                  <a:schemeClr val="bg2"/>
                </a:solidFill>
              </a:rPr>
              <a:t>Définir la colonisation</a:t>
            </a:r>
            <a:endParaRPr lang="fr-FR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fr-BE" dirty="0"/>
          </a:p>
          <a:p>
            <a:r>
              <a:rPr lang="fr-BE" dirty="0"/>
              <a:t>a) Prenez connaissance des documents informatifs suivants. </a:t>
            </a:r>
            <a:endParaRPr lang="fr-FR" dirty="0"/>
          </a:p>
          <a:p>
            <a:pPr algn="just"/>
            <a:r>
              <a:rPr lang="fr-BE" dirty="0"/>
              <a:t>b) Formulez une définition de la décolonisation.  </a:t>
            </a:r>
          </a:p>
          <a:p>
            <a:pPr algn="just"/>
            <a:r>
              <a:rPr lang="fr-BE" dirty="0"/>
              <a:t>c) Relevez les arguments en faveur de la colonisation. Quels sont les arguments des défenseurs de la colonisation ? </a:t>
            </a:r>
            <a:endParaRPr lang="fr-FR" dirty="0"/>
          </a:p>
          <a:p>
            <a:r>
              <a:rPr lang="fr-BE" dirty="0"/>
              <a:t>c) Synthétisez vos propositions dans l’espace approprié sur votre document.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6672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844BCF-76FB-2245-B776-E4807E4C0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DOCUMENTS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400C697-2B34-1E47-867D-AA96728B0DCB}"/>
              </a:ext>
            </a:extLst>
          </p:cNvPr>
          <p:cNvSpPr txBox="1"/>
          <p:nvPr/>
        </p:nvSpPr>
        <p:spPr>
          <a:xfrm>
            <a:off x="806115" y="204991"/>
            <a:ext cx="81076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2"/>
              </a:rPr>
              <a:t>https://www.justicepaix.be/memoriaction-la-reconciliation-des-memoires/</a:t>
            </a:r>
            <a:r>
              <a:rPr lang="fr-FR" dirty="0"/>
              <a:t> </a:t>
            </a:r>
          </a:p>
        </p:txBody>
      </p:sp>
      <p:pic>
        <p:nvPicPr>
          <p:cNvPr id="8" name="Image 7" descr="Une image contenant texte, capture d’écran, affiche, art&#10;&#10;Description générée automatiquement">
            <a:extLst>
              <a:ext uri="{FF2B5EF4-FFF2-40B4-BE49-F238E27FC236}">
                <a16:creationId xmlns:a16="http://schemas.microsoft.com/office/drawing/2014/main" id="{F7AC186A-562B-3044-AAC4-C09FF6722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964" y="1123855"/>
            <a:ext cx="3911057" cy="557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12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ÉTAPE 2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 rot="16200000">
            <a:off x="2850731" y="-206144"/>
            <a:ext cx="3690471" cy="84356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>
                <a:solidFill>
                  <a:schemeClr val="bg2"/>
                </a:solidFill>
              </a:rPr>
              <a:t>Prolongement à la visite de l’exposition «  Katanga Crush »</a:t>
            </a:r>
            <a:endParaRPr lang="fr-FR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fr-BE" dirty="0"/>
          </a:p>
          <a:p>
            <a:r>
              <a:rPr lang="fr-BE" dirty="0"/>
              <a:t>a) Prenez connaissance de la vidéo « De la mine au </a:t>
            </a:r>
            <a:r>
              <a:rPr lang="fr-BE" dirty="0" err="1"/>
              <a:t>gsm</a:t>
            </a:r>
            <a:r>
              <a:rPr lang="fr-BE" dirty="0"/>
              <a:t> : les acteurs »</a:t>
            </a:r>
            <a:endParaRPr lang="fr-FR" dirty="0"/>
          </a:p>
          <a:p>
            <a:r>
              <a:rPr lang="fr-BE" dirty="0"/>
              <a:t>b) Identifiez les différents acteurs de la chaine d’approvisionnement et leurs rôles respectifs dans celle-ci.</a:t>
            </a:r>
            <a:endParaRPr lang="fr-FR" dirty="0"/>
          </a:p>
          <a:p>
            <a:r>
              <a:rPr lang="fr-BE" dirty="0"/>
              <a:t>c) Synthétisez vos propositions dans l’espace approprié sur votre document.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8774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844BCF-76FB-2245-B776-E4807E4C0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VIDEO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ED69092-A490-DA40-A9EC-F3AD8782A1D3}"/>
              </a:ext>
            </a:extLst>
          </p:cNvPr>
          <p:cNvSpPr txBox="1"/>
          <p:nvPr/>
        </p:nvSpPr>
        <p:spPr>
          <a:xfrm>
            <a:off x="206182" y="469556"/>
            <a:ext cx="850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2"/>
              </a:rPr>
              <a:t>https://www.justicepaix.be/derriere-nos-ecrans-les-enjeux-de-l-exploitation-miniere/</a:t>
            </a:r>
            <a:r>
              <a:rPr lang="fr-FR" dirty="0"/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D607EED-5BC8-BE4F-B35F-6E9A2AE57D9A}"/>
              </a:ext>
            </a:extLst>
          </p:cNvPr>
          <p:cNvSpPr txBox="1"/>
          <p:nvPr/>
        </p:nvSpPr>
        <p:spPr>
          <a:xfrm>
            <a:off x="4341813" y="632315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https://youtu.be/RpS1w8Bxoww?t=81</a:t>
            </a:r>
            <a:r>
              <a:rPr lang="fr-FR" dirty="0"/>
              <a:t>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949C7DE-E87A-8048-8CA1-08FD38267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77402"/>
            <a:ext cx="9144000" cy="424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62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ÉTAPE 3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 rot="16200000">
            <a:off x="2850729" y="107007"/>
            <a:ext cx="3690471" cy="843569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nl-BE" dirty="0">
                <a:solidFill>
                  <a:schemeClr val="bg2"/>
                </a:solidFill>
              </a:rPr>
              <a:t>Le wokisme</a:t>
            </a:r>
            <a:endParaRPr lang="fr-FR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fr-BE" dirty="0"/>
          </a:p>
          <a:p>
            <a:r>
              <a:rPr lang="fr-BE" dirty="0"/>
              <a:t>a) Prenez connaissance du texte informatif : « Pour plus de fluidité dans nos échanges » . </a:t>
            </a:r>
            <a:endParaRPr lang="fr-FR" dirty="0"/>
          </a:p>
          <a:p>
            <a:r>
              <a:rPr lang="fr-BE" dirty="0"/>
              <a:t>b) Définissez la notion de « </a:t>
            </a:r>
            <a:r>
              <a:rPr lang="fr-BE" dirty="0" err="1"/>
              <a:t>wokisme</a:t>
            </a:r>
            <a:r>
              <a:rPr lang="fr-BE" dirty="0"/>
              <a:t> » : quelles sont les dérives possibles ? </a:t>
            </a:r>
          </a:p>
          <a:p>
            <a:r>
              <a:rPr lang="fr-FR" dirty="0"/>
              <a:t>c) </a:t>
            </a:r>
            <a:r>
              <a:rPr lang="fr-BE" dirty="0"/>
              <a:t>Synthétisez vos propositions dans l’espace approprié sur votre document.</a:t>
            </a:r>
            <a:endParaRPr lang="fr-FR" dirty="0"/>
          </a:p>
          <a:p>
            <a:r>
              <a:rPr lang="fr-FR" dirty="0"/>
              <a:t>d) À titre informatif, effectuez le test : « Etes-vous </a:t>
            </a:r>
            <a:r>
              <a:rPr lang="fr-FR" dirty="0" err="1"/>
              <a:t>woke</a:t>
            </a:r>
            <a:r>
              <a:rPr lang="fr-FR" dirty="0"/>
              <a:t> sans le savoir ? »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2767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68378C-AF5C-024B-8032-63333778B6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fr-FR" dirty="0"/>
              <a:t>La question </a:t>
            </a:r>
            <a:r>
              <a:rPr lang="fr-FR" dirty="0" err="1"/>
              <a:t>woke</a:t>
            </a:r>
            <a:endParaRPr lang="fr-FR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D3EDC78-A46E-3E45-9697-6F2D7174F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2266949"/>
            <a:ext cx="949957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6" name="Image 5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B2D2B19E-1BA1-C849-B2B0-94D9F362B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1930"/>
            <a:ext cx="9144000" cy="367721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80735F7-9AA7-E547-8DA6-00E852C0A12C}"/>
              </a:ext>
            </a:extLst>
          </p:cNvPr>
          <p:cNvSpPr txBox="1"/>
          <p:nvPr/>
        </p:nvSpPr>
        <p:spPr>
          <a:xfrm>
            <a:off x="132347" y="6110113"/>
            <a:ext cx="90116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https://www.philomag.com/articles/pour-plus-de-fluidite-dans-nos-echanges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1729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46CE32-733A-DA45-A29E-FF5AB3E792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TEST : « Etes-vous </a:t>
            </a:r>
            <a:r>
              <a:rPr lang="fr-FR" dirty="0" err="1"/>
              <a:t>woke</a:t>
            </a:r>
            <a:r>
              <a:rPr lang="fr-FR" dirty="0"/>
              <a:t> »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D93C3A5-753B-4448-B345-043982A100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https://www.philomag.com/articles/test-etes-vous-woke-sans-le-savoir</a:t>
            </a:r>
            <a:r>
              <a:rPr lang="fr-FR" dirty="0"/>
              <a:t> </a:t>
            </a:r>
          </a:p>
        </p:txBody>
      </p:sp>
      <p:pic>
        <p:nvPicPr>
          <p:cNvPr id="6" name="Image 5" descr="Une image contenant texte, homme, Visage humain, habits&#10;&#10;Description générée automatiquement">
            <a:extLst>
              <a:ext uri="{FF2B5EF4-FFF2-40B4-BE49-F238E27FC236}">
                <a16:creationId xmlns:a16="http://schemas.microsoft.com/office/drawing/2014/main" id="{9DF5DC45-9D68-D64E-9936-D6D26BE2FF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76"/>
          <a:stretch/>
        </p:blipFill>
        <p:spPr>
          <a:xfrm>
            <a:off x="2578769" y="212083"/>
            <a:ext cx="4672262" cy="481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392054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Perception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586</Words>
  <Application>Microsoft Macintosh PowerPoint</Application>
  <PresentationFormat>Affichage à l'écran (4:3)</PresentationFormat>
  <Paragraphs>61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Calibri</vt:lpstr>
      <vt:lpstr>Century Gothic</vt:lpstr>
      <vt:lpstr>Wingdings</vt:lpstr>
      <vt:lpstr>Wingdings 2</vt:lpstr>
      <vt:lpstr>Perception</vt:lpstr>
      <vt:lpstr>MISE EN RÉSEAU</vt:lpstr>
      <vt:lpstr>CONSIGNES GÉNÉRALES : </vt:lpstr>
      <vt:lpstr>ÉTAPE 1</vt:lpstr>
      <vt:lpstr>DOCUMENTS</vt:lpstr>
      <vt:lpstr>ÉTAPE 2</vt:lpstr>
      <vt:lpstr>VIDEO</vt:lpstr>
      <vt:lpstr>ÉTAPE 3</vt:lpstr>
      <vt:lpstr>La question woke</vt:lpstr>
      <vt:lpstr>TEST : « Etes-vous woke »</vt:lpstr>
      <vt:lpstr>ÉTAPE 4</vt:lpstr>
      <vt:lpstr>« Les jardins du Congo »</vt:lpstr>
      <vt:lpstr>CONSIGNES FINALES 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MISE EN RÉSEAU</dc:title>
  <dc:creator>Aurélie CINTORI</dc:creator>
  <cp:lastModifiedBy>Aurélie CINTORI</cp:lastModifiedBy>
  <cp:revision>6</cp:revision>
  <dcterms:created xsi:type="dcterms:W3CDTF">2022-09-26T18:31:23Z</dcterms:created>
  <dcterms:modified xsi:type="dcterms:W3CDTF">2023-10-19T10:24:55Z</dcterms:modified>
</cp:coreProperties>
</file>