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93" r:id="rId3"/>
    <p:sldId id="274" r:id="rId4"/>
    <p:sldId id="257" r:id="rId5"/>
    <p:sldId id="275" r:id="rId6"/>
    <p:sldId id="259" r:id="rId7"/>
    <p:sldId id="276" r:id="rId8"/>
    <p:sldId id="260" r:id="rId9"/>
    <p:sldId id="277" r:id="rId10"/>
    <p:sldId id="261" r:id="rId11"/>
    <p:sldId id="278" r:id="rId12"/>
    <p:sldId id="262" r:id="rId13"/>
    <p:sldId id="285" r:id="rId14"/>
    <p:sldId id="263" r:id="rId15"/>
    <p:sldId id="279" r:id="rId16"/>
    <p:sldId id="264" r:id="rId17"/>
    <p:sldId id="280" r:id="rId18"/>
    <p:sldId id="265" r:id="rId19"/>
    <p:sldId id="281" r:id="rId20"/>
    <p:sldId id="267" r:id="rId21"/>
    <p:sldId id="282" r:id="rId22"/>
    <p:sldId id="268" r:id="rId23"/>
    <p:sldId id="283" r:id="rId24"/>
    <p:sldId id="269" r:id="rId25"/>
    <p:sldId id="284" r:id="rId26"/>
    <p:sldId id="270" r:id="rId27"/>
    <p:sldId id="286" r:id="rId28"/>
    <p:sldId id="271" r:id="rId29"/>
    <p:sldId id="287" r:id="rId30"/>
    <p:sldId id="273" r:id="rId31"/>
    <p:sldId id="288" r:id="rId32"/>
    <p:sldId id="272" r:id="rId33"/>
    <p:sldId id="289" r:id="rId34"/>
    <p:sldId id="294" r:id="rId35"/>
    <p:sldId id="295" r:id="rId3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4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1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3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6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0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9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4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4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7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2XMzHfPbik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UCNBHZQNV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_34Avgm5z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1BWR8VT9N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ZJrZTpIfg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AMPm6Bht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EUnETAfiQ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49" y="1962150"/>
            <a:ext cx="10092477" cy="3047999"/>
          </a:xfrm>
        </p:spPr>
        <p:txBody>
          <a:bodyPr anchor="b">
            <a:normAutofit/>
          </a:bodyPr>
          <a:lstStyle/>
          <a:p>
            <a:pPr algn="ctr"/>
            <a:r>
              <a:rPr lang="fr-BE" sz="6600" dirty="0">
                <a:solidFill>
                  <a:schemeClr val="bg1"/>
                </a:solidFill>
              </a:rPr>
              <a:t>Les sorcières des histoires </a:t>
            </a:r>
            <a:br>
              <a:rPr lang="fr-BE" sz="6600" dirty="0">
                <a:solidFill>
                  <a:schemeClr val="bg1"/>
                </a:solidFill>
              </a:rPr>
            </a:br>
            <a:r>
              <a:rPr lang="fr-BE" sz="6600" dirty="0">
                <a:solidFill>
                  <a:schemeClr val="bg1"/>
                </a:solidFill>
              </a:rPr>
              <a:t>ABRACADABRANTES</a:t>
            </a:r>
          </a:p>
        </p:txBody>
      </p:sp>
    </p:spTree>
    <p:extLst>
      <p:ext uri="{BB962C8B-B14F-4D97-AF65-F5344CB8AC3E}">
        <p14:creationId xmlns:p14="http://schemas.microsoft.com/office/powerpoint/2010/main" val="21882212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5124" name="Picture 4" descr="Go-N Pro va adapter &quot;Ma sorcière bien-aimée&quot; en série d'animation - Le film  français">
            <a:extLst>
              <a:ext uri="{FF2B5EF4-FFF2-40B4-BE49-F238E27FC236}">
                <a16:creationId xmlns:a16="http://schemas.microsoft.com/office/drawing/2014/main" id="{DA55F018-B25C-EEE4-5909-4D37CC49A42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253" y="2139351"/>
            <a:ext cx="5231493" cy="40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041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1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Samantha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5124" name="Picture 4" descr="Go-N Pro va adapter &quot;Ma sorcière bien-aimée&quot; en série d'animation - Le film  français">
            <a:extLst>
              <a:ext uri="{FF2B5EF4-FFF2-40B4-BE49-F238E27FC236}">
                <a16:creationId xmlns:a16="http://schemas.microsoft.com/office/drawing/2014/main" id="{DA55F018-B25C-EEE4-5909-4D37CC49A42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24" y="2139351"/>
            <a:ext cx="5231493" cy="40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CA28C49-EBE6-C964-094B-419D2F1CAA4F}"/>
              </a:ext>
            </a:extLst>
          </p:cNvPr>
          <p:cNvSpPr/>
          <p:nvPr/>
        </p:nvSpPr>
        <p:spPr>
          <a:xfrm>
            <a:off x="6375748" y="2139351"/>
            <a:ext cx="5231493" cy="40468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 sorcière bien aimée Saison 1 Épisode 1 : Un conte de sorcière – YouTube</a:t>
            </a:r>
            <a:endParaRPr lang="fr-FR" sz="2000" b="1" dirty="0">
              <a:solidFill>
                <a:schemeClr val="bg1"/>
              </a:solidFill>
            </a:endParaRPr>
          </a:p>
          <a:p>
            <a:endParaRPr lang="fr-FR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Je suis une sorcière des années 60.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Mon mari s’appelle Fred.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Je bouge mon nez pour jeter mes sorts.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Je suis une femme au foyer.</a:t>
            </a:r>
            <a:endParaRPr lang="fr-B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62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Nanny Mc Phee 2 : Bande annonce de Nanny Mc Phee et le Big Bang">
            <a:extLst>
              <a:ext uri="{FF2B5EF4-FFF2-40B4-BE49-F238E27FC236}">
                <a16:creationId xmlns:a16="http://schemas.microsoft.com/office/drawing/2014/main" id="{16755AE0-BBB4-3548-CC1F-3016B67A8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220" y="2176841"/>
            <a:ext cx="4843559" cy="376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415827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</a:t>
            </a:r>
            <a:r>
              <a:rPr lang="fr-BE" dirty="0" err="1">
                <a:solidFill>
                  <a:schemeClr val="bg1"/>
                </a:solidFill>
              </a:rPr>
              <a:t>Nanny</a:t>
            </a:r>
            <a:r>
              <a:rPr lang="fr-BE" dirty="0">
                <a:solidFill>
                  <a:schemeClr val="bg1"/>
                </a:solidFill>
              </a:rPr>
              <a:t> </a:t>
            </a:r>
            <a:r>
              <a:rPr lang="fr-BE" dirty="0" err="1">
                <a:solidFill>
                  <a:schemeClr val="bg1"/>
                </a:solidFill>
              </a:rPr>
              <a:t>Mcphee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5124046" cy="37601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2000" b="1" dirty="0" err="1">
                <a:solidFill>
                  <a:srgbClr val="BF653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Nanny</a:t>
            </a:r>
            <a:r>
              <a:rPr lang="fr-BE" sz="2000" b="1" dirty="0">
                <a:solidFill>
                  <a:srgbClr val="BF653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BE" sz="2000" b="1" dirty="0" err="1">
                <a:solidFill>
                  <a:srgbClr val="BF653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McPhee</a:t>
            </a:r>
            <a:r>
              <a:rPr lang="fr-BE" sz="20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et le Big Bang (Susanna White) Bande Annonce - YouTube</a:t>
            </a:r>
            <a:endParaRPr lang="fr-BE" sz="2000" b="1" dirty="0">
              <a:solidFill>
                <a:schemeClr val="bg1"/>
              </a:solidFill>
            </a:endParaRPr>
          </a:p>
          <a:p>
            <a:r>
              <a:rPr lang="fr-BE" sz="2000" b="1" dirty="0">
                <a:solidFill>
                  <a:schemeClr val="bg1"/>
                </a:solidFill>
              </a:rPr>
              <a:t>Je garde des enfants.</a:t>
            </a:r>
          </a:p>
          <a:p>
            <a:r>
              <a:rPr lang="fr-BE" sz="2000" b="1" dirty="0">
                <a:solidFill>
                  <a:schemeClr val="bg1"/>
                </a:solidFill>
              </a:rPr>
              <a:t>Je reste tant qu’on ne veut pas de moi, et je pars quand on veut que je reste.</a:t>
            </a:r>
          </a:p>
          <a:p>
            <a:r>
              <a:rPr lang="fr-BE" sz="2000" b="1" dirty="0">
                <a:solidFill>
                  <a:schemeClr val="bg1"/>
                </a:solidFill>
              </a:rPr>
              <a:t>Je suis sévère, mais juste.</a:t>
            </a:r>
          </a:p>
          <a:p>
            <a:r>
              <a:rPr lang="fr-BE" sz="2000" b="1" dirty="0">
                <a:solidFill>
                  <a:schemeClr val="bg1"/>
                </a:solidFill>
              </a:rPr>
              <a:t>Il ne faut pas souhaiter n’importe quoi avec moi.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A79796-60B9-E775-2782-2A021AF8CD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fr-BE"/>
          </a:p>
        </p:txBody>
      </p:sp>
      <p:pic>
        <p:nvPicPr>
          <p:cNvPr id="6146" name="Picture 2" descr="Nanny Mc Phee 2 : Bande annonce de Nanny Mc Phee et le Big Bang">
            <a:extLst>
              <a:ext uri="{FF2B5EF4-FFF2-40B4-BE49-F238E27FC236}">
                <a16:creationId xmlns:a16="http://schemas.microsoft.com/office/drawing/2014/main" id="{16755AE0-BBB4-3548-CC1F-3016B67A8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23" y="2161037"/>
            <a:ext cx="4843559" cy="376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617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Nous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7170" name="Picture 2" descr="Des amours de soeurcières Téléfilm 2005 - Télé Star">
            <a:extLst>
              <a:ext uri="{FF2B5EF4-FFF2-40B4-BE49-F238E27FC236}">
                <a16:creationId xmlns:a16="http://schemas.microsoft.com/office/drawing/2014/main" id="{D7952CB8-767B-B3A8-C624-7681F4346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411" y="1890510"/>
            <a:ext cx="3695178" cy="404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292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Nous sommes les </a:t>
            </a:r>
            <a:r>
              <a:rPr lang="fr-BE" dirty="0" err="1">
                <a:solidFill>
                  <a:schemeClr val="bg1"/>
                </a:solidFill>
              </a:rPr>
              <a:t>Soeurcières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6296" y="2117341"/>
            <a:ext cx="5722981" cy="3760123"/>
          </a:xfrm>
        </p:spPr>
        <p:txBody>
          <a:bodyPr>
            <a:normAutofit/>
          </a:bodyPr>
          <a:lstStyle/>
          <a:p>
            <a:r>
              <a:rPr lang="fr-BE" sz="2400" b="1" dirty="0">
                <a:solidFill>
                  <a:schemeClr val="bg1"/>
                </a:solidFill>
              </a:rPr>
              <a:t> Nous sommes deux sœurs qui sont élevées dans des familles différentes.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Nous nous rencontrons par hasard.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Nous avons des parents adoptifs.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Nous recherchons qui a voulu du mal à nos parents biologiques.</a:t>
            </a:r>
          </a:p>
          <a:p>
            <a:endParaRPr lang="fr-BE" dirty="0"/>
          </a:p>
        </p:txBody>
      </p:sp>
      <p:pic>
        <p:nvPicPr>
          <p:cNvPr id="7170" name="Picture 2" descr="Des amours de soeurcières Téléfilm 2005 - Télé Star">
            <a:extLst>
              <a:ext uri="{FF2B5EF4-FFF2-40B4-BE49-F238E27FC236}">
                <a16:creationId xmlns:a16="http://schemas.microsoft.com/office/drawing/2014/main" id="{D7952CB8-767B-B3A8-C624-7681F4346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546" y="1883553"/>
            <a:ext cx="3695178" cy="404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541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8194" name="Picture 2" descr="Sorcièrepersonnage de Blanche-Neige et les Sept Nains | Disney Wiki | Fandom">
            <a:extLst>
              <a:ext uri="{FF2B5EF4-FFF2-40B4-BE49-F238E27FC236}">
                <a16:creationId xmlns:a16="http://schemas.microsoft.com/office/drawing/2014/main" id="{F09378DD-129A-C659-EC78-93F3D71F1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84" y="1890510"/>
            <a:ext cx="5133431" cy="379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11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la sorcière de Blanche-Neige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4" y="2117341"/>
            <a:ext cx="5133431" cy="3760123"/>
          </a:xfrm>
        </p:spPr>
        <p:txBody>
          <a:bodyPr>
            <a:normAutofit fontScale="85000" lnSpcReduction="10000"/>
          </a:bodyPr>
          <a:lstStyle/>
          <a:p>
            <a:r>
              <a:rPr lang="fr-BE" sz="2400" b="1" dirty="0">
                <a:solidFill>
                  <a:schemeClr val="bg1"/>
                </a:solidFill>
              </a:rPr>
              <a:t>Je suis la belle-mère de Blanche-Neige.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J’ai demandé au chasseur de tuer ma belle-fille dans la forêt.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Ma belle-fille a dû aller vivre avec les 7 nains.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Ma belle-fille est tombée dans un long sommeil après avoir mangé une de mes pommes empoisonnées.</a:t>
            </a:r>
          </a:p>
        </p:txBody>
      </p:sp>
      <p:pic>
        <p:nvPicPr>
          <p:cNvPr id="8194" name="Picture 2" descr="Sorcièrepersonnage de Blanche-Neige et les Sept Nains | Disney Wiki | Fandom">
            <a:extLst>
              <a:ext uri="{FF2B5EF4-FFF2-40B4-BE49-F238E27FC236}">
                <a16:creationId xmlns:a16="http://schemas.microsoft.com/office/drawing/2014/main" id="{F09378DD-129A-C659-EC78-93F3D71F1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69" y="2081479"/>
            <a:ext cx="5133431" cy="379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191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9218" name="Picture 2" descr="Maléfique (Maléfique) | Wiki Héros | Fandom">
            <a:extLst>
              <a:ext uri="{FF2B5EF4-FFF2-40B4-BE49-F238E27FC236}">
                <a16:creationId xmlns:a16="http://schemas.microsoft.com/office/drawing/2014/main" id="{6198A909-1142-8C39-CFAE-A8008C49B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75" y="2161036"/>
            <a:ext cx="3760123" cy="376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8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Maléfique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36712" y="2117341"/>
            <a:ext cx="5522565" cy="3760123"/>
          </a:xfrm>
        </p:spPr>
        <p:txBody>
          <a:bodyPr>
            <a:normAutofit fontScale="92500"/>
          </a:bodyPr>
          <a:lstStyle/>
          <a:p>
            <a:r>
              <a:rPr lang="fr-BE" sz="2400" b="1" dirty="0">
                <a:solidFill>
                  <a:schemeClr val="bg1"/>
                </a:solidFill>
              </a:rPr>
              <a:t>J’étais amoureuse du père d’Aurore ; la Belle au Bois Dormant.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Je n’ai pas été choisie par le père d’Aurore pour devenir sa femme.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Je me suis vengée en lançant un sortilège sur Aurore, la fille du roi.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Je peux me transformer en dragon.</a:t>
            </a:r>
          </a:p>
          <a:p>
            <a:endParaRPr lang="fr-BE" dirty="0"/>
          </a:p>
        </p:txBody>
      </p:sp>
      <p:pic>
        <p:nvPicPr>
          <p:cNvPr id="9218" name="Picture 2" descr="Maléfique (Maléfique) | Wiki Héros | Fandom">
            <a:extLst>
              <a:ext uri="{FF2B5EF4-FFF2-40B4-BE49-F238E27FC236}">
                <a16:creationId xmlns:a16="http://schemas.microsoft.com/office/drawing/2014/main" id="{6198A909-1142-8C39-CFAE-A8008C49B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040" y="2117341"/>
            <a:ext cx="3760123" cy="376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294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ermione Granger - Que sont-ils devenus… Les acteurs de « Harry Potter » ?  - Elle">
            <a:extLst>
              <a:ext uri="{FF2B5EF4-FFF2-40B4-BE49-F238E27FC236}">
                <a16:creationId xmlns:a16="http://schemas.microsoft.com/office/drawing/2014/main" id="{08AFB4A0-426E-1A1A-D43A-A78FAD3AB34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185" y="2161036"/>
            <a:ext cx="5151192" cy="376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828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11266" name="Picture 2" descr="Karaba : femme, sorcière et symbole féministe ? - URBANIA FR">
            <a:extLst>
              <a:ext uri="{FF2B5EF4-FFF2-40B4-BE49-F238E27FC236}">
                <a16:creationId xmlns:a16="http://schemas.microsoft.com/office/drawing/2014/main" id="{8F5B79AA-C0E8-2F9C-1C4F-92BEE8C21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84" y="2117341"/>
            <a:ext cx="4454431" cy="380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84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</a:t>
            </a:r>
            <a:r>
              <a:rPr lang="fr-BE" dirty="0" err="1">
                <a:solidFill>
                  <a:schemeClr val="bg1"/>
                </a:solidFill>
              </a:rPr>
              <a:t>Karaba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Kirikou et les hommes et les femmes - Bande annonce [VF|HD] – YouTube</a:t>
            </a:r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Mon histoire se passe en Afrique.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Je terrorise le village de Kirikou.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Pour jeter mes maléfices, j’utilise des fétiches : des petites statuettes magiques.</a:t>
            </a:r>
            <a:endParaRPr lang="fr-BE" sz="2000" b="1" dirty="0">
              <a:solidFill>
                <a:schemeClr val="bg1"/>
              </a:solidFill>
            </a:endParaRPr>
          </a:p>
        </p:txBody>
      </p:sp>
      <p:pic>
        <p:nvPicPr>
          <p:cNvPr id="11266" name="Picture 2" descr="Karaba : femme, sorcière et symbole féministe ? - URBANIA FR">
            <a:extLst>
              <a:ext uri="{FF2B5EF4-FFF2-40B4-BE49-F238E27FC236}">
                <a16:creationId xmlns:a16="http://schemas.microsoft.com/office/drawing/2014/main" id="{8F5B79AA-C0E8-2F9C-1C4F-92BEE8C21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2" y="2117341"/>
            <a:ext cx="4454431" cy="380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8572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58529"/>
            <a:ext cx="4018672" cy="1824151"/>
          </a:xfrm>
        </p:spPr>
        <p:txBody>
          <a:bodyPr anchor="ctr">
            <a:normAutofit/>
          </a:bodyPr>
          <a:lstStyle/>
          <a:p>
            <a:r>
              <a:rPr lang="fr-BE"/>
              <a:t>Me connais-tu?</a:t>
            </a:r>
          </a:p>
        </p:txBody>
      </p:sp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23" b="7023"/>
          <a:stretch/>
        </p:blipFill>
        <p:spPr>
          <a:xfrm>
            <a:off x="-1818092" y="0"/>
            <a:ext cx="15001612" cy="6858000"/>
          </a:xfrm>
          <a:prstGeom prst="rect">
            <a:avLst/>
          </a:prstGeom>
          <a:noFill/>
        </p:spPr>
      </p:pic>
      <p:sp>
        <p:nvSpPr>
          <p:cNvPr id="12297" name="Content Placeholder 2">
            <a:extLst>
              <a:ext uri="{FF2B5EF4-FFF2-40B4-BE49-F238E27FC236}">
                <a16:creationId xmlns:a16="http://schemas.microsoft.com/office/drawing/2014/main" id="{3E535F73-B955-85FB-0331-EE9FD753C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591" y="705780"/>
            <a:ext cx="5029202" cy="19709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Me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connais-tu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 ?</a:t>
            </a:r>
          </a:p>
        </p:txBody>
      </p:sp>
      <p:sp>
        <p:nvSpPr>
          <p:cNvPr id="12299" name="Date Placeholder 3">
            <a:extLst>
              <a:ext uri="{FF2B5EF4-FFF2-40B4-BE49-F238E27FC236}">
                <a16:creationId xmlns:a16="http://schemas.microsoft.com/office/drawing/2014/main" id="{FE3DA1AA-4BBD-31B3-0380-BB0333A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8322D2BB-AC3E-4BCE-B0F6-118265D9F8DF}" type="datetime1">
              <a:rPr lang="en-US" smtClean="0"/>
              <a:pPr>
                <a:spcAft>
                  <a:spcPts val="600"/>
                </a:spcAft>
              </a:pPr>
              <a:t>4/26/2023</a:t>
            </a:fld>
            <a:endParaRPr lang="en-US"/>
          </a:p>
        </p:txBody>
      </p:sp>
      <p:sp>
        <p:nvSpPr>
          <p:cNvPr id="12301" name="Footer Placeholder 4">
            <a:extLst>
              <a:ext uri="{FF2B5EF4-FFF2-40B4-BE49-F238E27FC236}">
                <a16:creationId xmlns:a16="http://schemas.microsoft.com/office/drawing/2014/main" id="{1708E09F-170D-14D7-B0A7-90CEA3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Sample Footer Text</a:t>
            </a:r>
          </a:p>
        </p:txBody>
      </p:sp>
      <p:sp>
        <p:nvSpPr>
          <p:cNvPr id="12303" name="Slide Number Placeholder 5">
            <a:extLst>
              <a:ext uri="{FF2B5EF4-FFF2-40B4-BE49-F238E27FC236}">
                <a16:creationId xmlns:a16="http://schemas.microsoft.com/office/drawing/2014/main" id="{F76A1578-4BAB-8672-0768-2FB5B6E7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22</a:t>
            </a:fld>
            <a:endParaRPr lang="en-US"/>
          </a:p>
        </p:txBody>
      </p:sp>
      <p:pic>
        <p:nvPicPr>
          <p:cNvPr id="12294" name="Picture 6" descr="Baba Yaga | Wiki Héros d'Absalom | Fandom">
            <a:extLst>
              <a:ext uri="{FF2B5EF4-FFF2-40B4-BE49-F238E27FC236}">
                <a16:creationId xmlns:a16="http://schemas.microsoft.com/office/drawing/2014/main" id="{F6E47346-EA17-5063-C61D-63BCBA5B6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664" y="2145291"/>
            <a:ext cx="4018672" cy="382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28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58529"/>
            <a:ext cx="4018672" cy="1824151"/>
          </a:xfrm>
        </p:spPr>
        <p:txBody>
          <a:bodyPr anchor="ctr">
            <a:normAutofit/>
          </a:bodyPr>
          <a:lstStyle/>
          <a:p>
            <a:r>
              <a:rPr lang="fr-BE"/>
              <a:t>Me connais-tu?</a:t>
            </a:r>
          </a:p>
        </p:txBody>
      </p:sp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23" b="7023"/>
          <a:stretch/>
        </p:blipFill>
        <p:spPr>
          <a:xfrm>
            <a:off x="-1404806" y="174429"/>
            <a:ext cx="15001612" cy="6858000"/>
          </a:xfrm>
          <a:prstGeom prst="rect">
            <a:avLst/>
          </a:prstGeom>
          <a:noFill/>
        </p:spPr>
      </p:pic>
      <p:sp>
        <p:nvSpPr>
          <p:cNvPr id="12297" name="Content Placeholder 2">
            <a:extLst>
              <a:ext uri="{FF2B5EF4-FFF2-40B4-BE49-F238E27FC236}">
                <a16:creationId xmlns:a16="http://schemas.microsoft.com/office/drawing/2014/main" id="{3E535F73-B955-85FB-0331-EE9FD753C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262" y="2056205"/>
            <a:ext cx="5580519" cy="3826475"/>
          </a:xfrm>
        </p:spPr>
        <p:txBody>
          <a:bodyPr anchor="ctr"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Je suis </a:t>
            </a:r>
            <a:r>
              <a:rPr lang="en-US" sz="2000" b="1" dirty="0" err="1">
                <a:solidFill>
                  <a:schemeClr val="bg1"/>
                </a:solidFill>
              </a:rPr>
              <a:t>une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vieille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sorcière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redoutable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Russie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Je suis un esprit très puissant.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je suis </a:t>
            </a:r>
            <a:r>
              <a:rPr lang="en-US" sz="2000" b="1" dirty="0" err="1">
                <a:solidFill>
                  <a:schemeClr val="bg1"/>
                </a:solidFill>
              </a:rPr>
              <a:t>rusée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Rien </a:t>
            </a:r>
            <a:r>
              <a:rPr lang="en-US" sz="2000" b="1" dirty="0" err="1">
                <a:solidFill>
                  <a:schemeClr val="bg1"/>
                </a:solidFill>
              </a:rPr>
              <a:t>n’est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gratuit</a:t>
            </a:r>
            <a:r>
              <a:rPr lang="en-US" sz="2000" b="1" dirty="0">
                <a:solidFill>
                  <a:schemeClr val="bg1"/>
                </a:solidFill>
              </a:rPr>
              <a:t> avec </a:t>
            </a:r>
            <a:r>
              <a:rPr lang="en-US" sz="2000" b="1" dirty="0" err="1">
                <a:solidFill>
                  <a:schemeClr val="bg1"/>
                </a:solidFill>
              </a:rPr>
              <a:t>moi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2000" b="1" dirty="0" err="1">
                <a:solidFill>
                  <a:schemeClr val="bg1"/>
                </a:solidFill>
              </a:rPr>
              <a:t>J’habite</a:t>
            </a:r>
            <a:r>
              <a:rPr lang="en-US" sz="2000" b="1" dirty="0">
                <a:solidFill>
                  <a:schemeClr val="bg1"/>
                </a:solidFill>
              </a:rPr>
              <a:t> dans </a:t>
            </a:r>
            <a:r>
              <a:rPr lang="en-US" sz="2000" b="1" dirty="0" err="1">
                <a:solidFill>
                  <a:schemeClr val="bg1"/>
                </a:solidFill>
              </a:rPr>
              <a:t>une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hute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299" name="Date Placeholder 3">
            <a:extLst>
              <a:ext uri="{FF2B5EF4-FFF2-40B4-BE49-F238E27FC236}">
                <a16:creationId xmlns:a16="http://schemas.microsoft.com/office/drawing/2014/main" id="{FE3DA1AA-4BBD-31B3-0380-BB0333A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8322D2BB-AC3E-4BCE-B0F6-118265D9F8DF}" type="datetime1">
              <a:rPr lang="en-US" smtClean="0"/>
              <a:pPr>
                <a:spcAft>
                  <a:spcPts val="600"/>
                </a:spcAft>
              </a:pPr>
              <a:t>4/26/2023</a:t>
            </a:fld>
            <a:endParaRPr lang="en-US"/>
          </a:p>
        </p:txBody>
      </p:sp>
      <p:sp>
        <p:nvSpPr>
          <p:cNvPr id="12301" name="Footer Placeholder 4">
            <a:extLst>
              <a:ext uri="{FF2B5EF4-FFF2-40B4-BE49-F238E27FC236}">
                <a16:creationId xmlns:a16="http://schemas.microsoft.com/office/drawing/2014/main" id="{1708E09F-170D-14D7-B0A7-90CEA3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Sample Footer Text</a:t>
            </a:r>
          </a:p>
        </p:txBody>
      </p:sp>
      <p:sp>
        <p:nvSpPr>
          <p:cNvPr id="12303" name="Slide Number Placeholder 5">
            <a:extLst>
              <a:ext uri="{FF2B5EF4-FFF2-40B4-BE49-F238E27FC236}">
                <a16:creationId xmlns:a16="http://schemas.microsoft.com/office/drawing/2014/main" id="{F76A1578-4BAB-8672-0768-2FB5B6E7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23</a:t>
            </a:fld>
            <a:endParaRPr lang="en-US"/>
          </a:p>
        </p:txBody>
      </p:sp>
      <p:pic>
        <p:nvPicPr>
          <p:cNvPr id="12294" name="Picture 6" descr="Baba Yaga | Wiki Héros d'Absalom | Fandom">
            <a:extLst>
              <a:ext uri="{FF2B5EF4-FFF2-40B4-BE49-F238E27FC236}">
                <a16:creationId xmlns:a16="http://schemas.microsoft.com/office/drawing/2014/main" id="{F6E47346-EA17-5063-C61D-63BCBA5B6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95" y="2056205"/>
            <a:ext cx="4018672" cy="382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8E9FA67C-D4B6-6B11-4BFD-2EB8C83C4B68}"/>
              </a:ext>
            </a:extLst>
          </p:cNvPr>
          <p:cNvSpPr txBox="1">
            <a:spLocks/>
          </p:cNvSpPr>
          <p:nvPr/>
        </p:nvSpPr>
        <p:spPr>
          <a:xfrm>
            <a:off x="1066799" y="936841"/>
            <a:ext cx="10092477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dirty="0">
                <a:solidFill>
                  <a:schemeClr val="bg1"/>
                </a:solidFill>
              </a:rPr>
              <a:t>Je suis Baba </a:t>
            </a:r>
            <a:r>
              <a:rPr lang="fr-BE" dirty="0" err="1">
                <a:solidFill>
                  <a:schemeClr val="bg1"/>
                </a:solidFill>
              </a:rPr>
              <a:t>Yaga</a:t>
            </a:r>
            <a:endParaRPr lang="fr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80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Nous connais-tu 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13314" name="Picture 2" descr="Charmed&quot; : la série culte d'M6 bientôt réadaptée ?">
            <a:extLst>
              <a:ext uri="{FF2B5EF4-FFF2-40B4-BE49-F238E27FC236}">
                <a16:creationId xmlns:a16="http://schemas.microsoft.com/office/drawing/2014/main" id="{E358CD17-5264-EBFE-72A5-54E0E551A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697" y="2117341"/>
            <a:ext cx="5444605" cy="362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174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Nous sommes les sorcières de </a:t>
            </a:r>
            <a:r>
              <a:rPr lang="fr-BE" dirty="0" err="1">
                <a:solidFill>
                  <a:schemeClr val="bg1"/>
                </a:solidFill>
              </a:rPr>
              <a:t>Charmed</a:t>
            </a:r>
            <a:r>
              <a:rPr lang="fr-BE" dirty="0">
                <a:solidFill>
                  <a:schemeClr val="bg1"/>
                </a:solidFill>
              </a:rPr>
              <a:t>.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Nous sommes trois sœurs.</a:t>
            </a:r>
          </a:p>
          <a:p>
            <a:r>
              <a:rPr lang="fr-B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Nous ne savions pas que nous étions des sorcières.</a:t>
            </a:r>
          </a:p>
          <a:p>
            <a:r>
              <a:rPr lang="fr-B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Nous nous appelons Phoebe, </a:t>
            </a:r>
            <a:r>
              <a:rPr lang="fr-BE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Prue</a:t>
            </a:r>
            <a:r>
              <a:rPr lang="fr-B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Piper.</a:t>
            </a:r>
          </a:p>
          <a:p>
            <a:r>
              <a:rPr lang="fr-B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utilise le pouvoir de trois.</a:t>
            </a:r>
          </a:p>
          <a:p>
            <a:r>
              <a:rPr lang="fr-BE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Prue</a:t>
            </a:r>
            <a:r>
              <a:rPr lang="fr-B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 morte et nous avons découvert que nous avions une </a:t>
            </a:r>
            <a:r>
              <a:rPr lang="fr-BE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demi-soeur</a:t>
            </a:r>
            <a:r>
              <a:rPr lang="fr-B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13314" name="Picture 2" descr="Charmed&quot; : la série culte d'M6 bientôt réadaptée ?">
            <a:extLst>
              <a:ext uri="{FF2B5EF4-FFF2-40B4-BE49-F238E27FC236}">
                <a16:creationId xmlns:a16="http://schemas.microsoft.com/office/drawing/2014/main" id="{E358CD17-5264-EBFE-72A5-54E0E551A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95" y="2117341"/>
            <a:ext cx="5444605" cy="362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646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Nous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15362" name="Picture 2" descr="Où regarder la série Charmed en streaming">
            <a:extLst>
              <a:ext uri="{FF2B5EF4-FFF2-40B4-BE49-F238E27FC236}">
                <a16:creationId xmlns:a16="http://schemas.microsoft.com/office/drawing/2014/main" id="{2540AA7F-317D-EA96-4313-A777EBA3C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642" y="2161036"/>
            <a:ext cx="3660760" cy="391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76644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Nous sommes les sorcières de la nouvelle version de </a:t>
            </a:r>
            <a:r>
              <a:rPr lang="fr-BE" dirty="0" err="1">
                <a:solidFill>
                  <a:schemeClr val="bg1"/>
                </a:solidFill>
              </a:rPr>
              <a:t>Charmed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186" y="2117341"/>
            <a:ext cx="5535091" cy="3760123"/>
          </a:xfrm>
        </p:spPr>
        <p:txBody>
          <a:bodyPr>
            <a:normAutofit lnSpcReduction="10000"/>
          </a:bodyPr>
          <a:lstStyle/>
          <a:p>
            <a:r>
              <a:rPr lang="fr-BE" sz="2400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Charmed</a:t>
            </a:r>
            <a:r>
              <a:rPr lang="fr-BE" sz="2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| Bande-annonce | SALTO - YouTube</a:t>
            </a:r>
            <a:endParaRPr lang="fr-BE" sz="2400" dirty="0">
              <a:solidFill>
                <a:schemeClr val="bg1"/>
              </a:solidFill>
            </a:endParaRPr>
          </a:p>
          <a:p>
            <a:r>
              <a:rPr lang="fr-BE" sz="2400" dirty="0">
                <a:solidFill>
                  <a:schemeClr val="bg1"/>
                </a:solidFill>
              </a:rPr>
              <a:t>Nous sommes trois sœurs sorcières.</a:t>
            </a:r>
          </a:p>
          <a:p>
            <a:r>
              <a:rPr lang="fr-BE" sz="2400" dirty="0">
                <a:solidFill>
                  <a:schemeClr val="bg1"/>
                </a:solidFill>
              </a:rPr>
              <a:t>Nous nous appelons Mel, Maggy et Macy.</a:t>
            </a:r>
          </a:p>
          <a:p>
            <a:r>
              <a:rPr lang="fr-BE" sz="2400" dirty="0">
                <a:solidFill>
                  <a:schemeClr val="bg1"/>
                </a:solidFill>
              </a:rPr>
              <a:t> On ne connaissait pas notre troisième sœur.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15362" name="Picture 2" descr="Où regarder la série Charmed en streaming">
            <a:extLst>
              <a:ext uri="{FF2B5EF4-FFF2-40B4-BE49-F238E27FC236}">
                <a16:creationId xmlns:a16="http://schemas.microsoft.com/office/drawing/2014/main" id="{2540AA7F-317D-EA96-4313-A777EBA3C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130" y="2117341"/>
            <a:ext cx="3660760" cy="376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202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16386" name="Picture 2" descr="Critique no. 48 - The wizards return; Alex vs. Alex (Les sorciers de  Waverly place; Alex vs. Alex) - *">
            <a:extLst>
              <a:ext uri="{FF2B5EF4-FFF2-40B4-BE49-F238E27FC236}">
                <a16:creationId xmlns:a16="http://schemas.microsoft.com/office/drawing/2014/main" id="{7BBFD3C9-6376-0194-F097-CFDA412AE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21" y="2161037"/>
            <a:ext cx="5019957" cy="376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209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Alex Russo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BE" sz="2000" b="1" dirty="0">
                <a:solidFill>
                  <a:schemeClr val="bg1"/>
                </a:solidFill>
              </a:rPr>
              <a:t>Enfant rebelle de la famille, je cache ma baguette dans mes chaussures.</a:t>
            </a:r>
          </a:p>
          <a:p>
            <a:r>
              <a:rPr lang="fr-BE" sz="2000" b="1" dirty="0">
                <a:solidFill>
                  <a:schemeClr val="bg1"/>
                </a:solidFill>
              </a:rPr>
              <a:t>J’ai un petit frère et un grand frère.</a:t>
            </a:r>
          </a:p>
          <a:p>
            <a:r>
              <a:rPr lang="fr-BE" sz="2000" b="1" dirty="0">
                <a:solidFill>
                  <a:schemeClr val="bg1"/>
                </a:solidFill>
              </a:rPr>
              <a:t>L’actrice qui joue mon rôle est Séléna Gomez.</a:t>
            </a:r>
          </a:p>
        </p:txBody>
      </p:sp>
      <p:pic>
        <p:nvPicPr>
          <p:cNvPr id="16386" name="Picture 2" descr="Critique no. 48 - The wizards return; Alex vs. Alex (Les sorciers de  Waverly place; Alex vs. Alex) - *">
            <a:extLst>
              <a:ext uri="{FF2B5EF4-FFF2-40B4-BE49-F238E27FC236}">
                <a16:creationId xmlns:a16="http://schemas.microsoft.com/office/drawing/2014/main" id="{7BBFD3C9-6376-0194-F097-CFDA412AE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28" y="2117341"/>
            <a:ext cx="5019957" cy="376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533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Hermione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B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suis une sorcière dans Harry Potter.</a:t>
            </a:r>
          </a:p>
          <a:p>
            <a:r>
              <a:rPr lang="fr-B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suis une « madame je sais tout ».</a:t>
            </a:r>
          </a:p>
          <a:p>
            <a:r>
              <a:rPr lang="fr-B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J’ai un chat qui s’appelle </a:t>
            </a:r>
            <a:r>
              <a:rPr lang="fr-BE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Pattenrond</a:t>
            </a:r>
            <a:r>
              <a:rPr lang="fr-B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fr-B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répare souvent les lunettes d’Harry.</a:t>
            </a:r>
          </a:p>
          <a:p>
            <a:r>
              <a:rPr lang="fr-B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suis l’amoureuse de Ron.</a:t>
            </a:r>
          </a:p>
          <a:p>
            <a:r>
              <a:rPr lang="fr-B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 parents sont des moldus.</a:t>
            </a:r>
          </a:p>
        </p:txBody>
      </p:sp>
      <p:pic>
        <p:nvPicPr>
          <p:cNvPr id="1026" name="Picture 2" descr="Hermione Granger - Que sont-ils devenus… Les acteurs de « Harry Potter » ?  - Elle">
            <a:extLst>
              <a:ext uri="{FF2B5EF4-FFF2-40B4-BE49-F238E27FC236}">
                <a16:creationId xmlns:a16="http://schemas.microsoft.com/office/drawing/2014/main" id="{08AFB4A0-426E-1A1A-D43A-A78FAD3AB34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70" y="2117341"/>
            <a:ext cx="5151192" cy="376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7848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 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19460" name="Picture 4" descr="Redécouvrir le Magicien d'Oz">
            <a:extLst>
              <a:ext uri="{FF2B5EF4-FFF2-40B4-BE49-F238E27FC236}">
                <a16:creationId xmlns:a16="http://schemas.microsoft.com/office/drawing/2014/main" id="{090F9190-5B19-77C8-CA62-EF0D859F9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569" y="1901070"/>
            <a:ext cx="5244861" cy="402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882096"/>
      </p:ext>
    </p:extLst>
  </p:cSld>
  <p:clrMapOvr>
    <a:masterClrMapping/>
  </p:clrMapOvr>
  <p:transition spd="med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la Méchante Sorcière de l’Ouest.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sz="2400" b="1" dirty="0">
                <a:solidFill>
                  <a:schemeClr val="bg1"/>
                </a:solidFill>
              </a:rPr>
              <a:t>Je suis une des sorcières dans le Magicien d’Oz.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Je suis une personne très jalouse.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Ma peau est verte.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Mon nez et mon menton sont crochus.</a:t>
            </a:r>
          </a:p>
          <a:p>
            <a:r>
              <a:rPr lang="fr-BE" sz="2400" b="1" dirty="0">
                <a:solidFill>
                  <a:schemeClr val="bg1"/>
                </a:solidFill>
              </a:rPr>
              <a:t>Je m’appelais Théodora avant de devenir la méchante.</a:t>
            </a:r>
          </a:p>
        </p:txBody>
      </p:sp>
      <p:pic>
        <p:nvPicPr>
          <p:cNvPr id="19460" name="Picture 4" descr="Redécouvrir le Magicien d'Oz">
            <a:extLst>
              <a:ext uri="{FF2B5EF4-FFF2-40B4-BE49-F238E27FC236}">
                <a16:creationId xmlns:a16="http://schemas.microsoft.com/office/drawing/2014/main" id="{090F9190-5B19-77C8-CA62-EF0D859F9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62" y="1857374"/>
            <a:ext cx="5244861" cy="402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161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 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17410" name="Picture 2" descr="Comment est morte Jeanne d'Arc ? Capucine, 11 ans - Images Doc">
            <a:extLst>
              <a:ext uri="{FF2B5EF4-FFF2-40B4-BE49-F238E27FC236}">
                <a16:creationId xmlns:a16="http://schemas.microsoft.com/office/drawing/2014/main" id="{2CC85D0B-B81D-F5E3-9710-7D7CBE083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071" y="2080906"/>
            <a:ext cx="4005858" cy="384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825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Jeanne d’Arc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7233" y="2117341"/>
            <a:ext cx="5272044" cy="3760123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Jeanne d'Arc (2 minutes d'histoire) – YouTube</a:t>
            </a:r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Je suis une femme française née le 6 janvier 1412.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J’entends des voix qui m’ordonnent de délivrer la France des anglais.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Je suis accusée d’être une sorcière.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J’ai été condamnée au bûcher. </a:t>
            </a:r>
            <a:endParaRPr lang="fr-BE" sz="2000" b="1" dirty="0">
              <a:solidFill>
                <a:schemeClr val="bg1"/>
              </a:solidFill>
            </a:endParaRPr>
          </a:p>
        </p:txBody>
      </p:sp>
      <p:pic>
        <p:nvPicPr>
          <p:cNvPr id="17410" name="Picture 2" descr="Comment est morte Jeanne d'Arc ? Capucine, 11 ans - Images Doc">
            <a:extLst>
              <a:ext uri="{FF2B5EF4-FFF2-40B4-BE49-F238E27FC236}">
                <a16:creationId xmlns:a16="http://schemas.microsoft.com/office/drawing/2014/main" id="{2CC85D0B-B81D-F5E3-9710-7D7CBE083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15" y="2117341"/>
            <a:ext cx="4005858" cy="384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0159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 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Résultat d’images pour silent jill">
            <a:extLst>
              <a:ext uri="{FF2B5EF4-FFF2-40B4-BE49-F238E27FC236}">
                <a16:creationId xmlns:a16="http://schemas.microsoft.com/office/drawing/2014/main" id="{A503BDB3-3BB6-6B05-60AE-4CE176CDA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4" y="2314574"/>
            <a:ext cx="40481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462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(Silent) Jill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7233" y="2117341"/>
            <a:ext cx="5272044" cy="3760123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Je suis une Youtubeuse effectuant des expériences dans des maisons hantées. 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Je suis animatrice TV sur RTL.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Je suis belge.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La sorcellerie me passionne.</a:t>
            </a:r>
          </a:p>
        </p:txBody>
      </p:sp>
      <p:pic>
        <p:nvPicPr>
          <p:cNvPr id="2050" name="Picture 2" descr="Résultat d’images pour silent jill">
            <a:extLst>
              <a:ext uri="{FF2B5EF4-FFF2-40B4-BE49-F238E27FC236}">
                <a16:creationId xmlns:a16="http://schemas.microsoft.com/office/drawing/2014/main" id="{07407F62-48E1-EDEA-FB3A-A4544AA7C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401" y="2738641"/>
            <a:ext cx="37147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0735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Résultat de recherche d'images pour &quot;image de sabrina l'apprentie sorcière&quot;">
            <a:extLst>
              <a:ext uri="{FF2B5EF4-FFF2-40B4-BE49-F238E27FC236}">
                <a16:creationId xmlns:a16="http://schemas.microsoft.com/office/drawing/2014/main" id="{8CCED10D-D5A3-B0E9-CB52-DCC1081CC94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10" y="1971632"/>
            <a:ext cx="3203505" cy="394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207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Sabrina l’Apprentie Sorcière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5984" y="2117341"/>
            <a:ext cx="5873293" cy="3760123"/>
          </a:xfrm>
        </p:spPr>
        <p:txBody>
          <a:bodyPr>
            <a:normAutofit/>
          </a:bodyPr>
          <a:lstStyle/>
          <a:p>
            <a:r>
              <a:rPr lang="fr-FR" sz="2000" b="1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Bobunk</a:t>
            </a:r>
            <a:r>
              <a:rPr lang="fr-FR" sz="20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(Sabrina l'apprentie sorcière) – YouTube</a:t>
            </a:r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Sabrina est moitié sorcière et moitié humaine.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Elle est élevée par ses deux tantes. 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Elle a un chat noir qui parle : Salem.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Elle est l’actrice principale de sa  série dans les années 2000.</a:t>
            </a:r>
            <a:endParaRPr lang="fr-BE" sz="20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Résultat de recherche d'images pour &quot;image de sabrina l'apprentie sorcière&quot;">
            <a:extLst>
              <a:ext uri="{FF2B5EF4-FFF2-40B4-BE49-F238E27FC236}">
                <a16:creationId xmlns:a16="http://schemas.microsoft.com/office/drawing/2014/main" id="{8CCED10D-D5A3-B0E9-CB52-DCC1081CC94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71632"/>
            <a:ext cx="3203505" cy="394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703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Résultat de recherche d'images pour &quot;image de sabrina l'apprentie sorcière le dessin animé&quot;">
            <a:extLst>
              <a:ext uri="{FF2B5EF4-FFF2-40B4-BE49-F238E27FC236}">
                <a16:creationId xmlns:a16="http://schemas.microsoft.com/office/drawing/2014/main" id="{D24D9823-4C43-7102-6356-6580BFA91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374" y="2161036"/>
            <a:ext cx="4861815" cy="376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428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Sabrina l’Apprentie Sorcière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BE" sz="3200" b="1" dirty="0">
                <a:solidFill>
                  <a:schemeClr val="bg1"/>
                </a:solidFill>
              </a:rPr>
              <a:t>Idem que la diapositive précédente, mais en dessin animé.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A79796-60B9-E775-2782-2A021AF8CD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3074" name="Picture 2" descr="Résultat de recherche d'images pour &quot;image de sabrina l'apprentie sorcière le dessin animé&quot;">
            <a:extLst>
              <a:ext uri="{FF2B5EF4-FFF2-40B4-BE49-F238E27FC236}">
                <a16:creationId xmlns:a16="http://schemas.microsoft.com/office/drawing/2014/main" id="{D24D9823-4C43-7102-6356-6580BFA91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34" y="2117341"/>
            <a:ext cx="4861815" cy="376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086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Me connais-tu?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6C537A9-616C-BB51-A1B7-62D027D5C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354" y="2036152"/>
            <a:ext cx="4057292" cy="388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39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mée colorée">
            <a:extLst>
              <a:ext uri="{FF2B5EF4-FFF2-40B4-BE49-F238E27FC236}">
                <a16:creationId xmlns:a16="http://schemas.microsoft.com/office/drawing/2014/main" id="{A60A6F6C-7296-6806-AA73-CFCB559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E3D5F0-0403-2350-5C02-382AE2C2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Je suis Sabrina l’Apprentie Sorcière</a:t>
            </a:r>
            <a:endParaRPr lang="fr-BE" sz="32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E12A-C3C6-E8B1-30D2-B013B11668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 NOUVELLES AVENTURES DE SABRINA Bande Annonce VF Officielle (2018) Nouvelle Série Netflix – YouTube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Je suis la dernière version de Sabrina l’Apprentie Sorcière.</a:t>
            </a:r>
          </a:p>
          <a:p>
            <a:r>
              <a:rPr lang="fr-FR" b="1" dirty="0">
                <a:solidFill>
                  <a:schemeClr val="bg1"/>
                </a:solidFill>
              </a:rPr>
              <a:t>Je suis amoureuse de deux garçons à la fois.</a:t>
            </a:r>
          </a:p>
          <a:p>
            <a:r>
              <a:rPr lang="fr-FR" b="1" dirty="0">
                <a:solidFill>
                  <a:schemeClr val="bg1"/>
                </a:solidFill>
              </a:rPr>
              <a:t>Je suis la star d’une série Netflix.</a:t>
            </a:r>
          </a:p>
          <a:p>
            <a:pPr marL="0" indent="0">
              <a:buNone/>
            </a:pPr>
            <a:endParaRPr lang="fr-BE" b="1" dirty="0">
              <a:solidFill>
                <a:srgbClr val="C00000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6C537A9-616C-BB51-A1B7-62D027D5C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781" y="2117341"/>
            <a:ext cx="4057292" cy="388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17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wellVTI">
  <a:themeElements>
    <a:clrScheme name="AnalogousFromDarkSeedLeftStep">
      <a:dk1>
        <a:srgbClr val="000000"/>
      </a:dk1>
      <a:lt1>
        <a:srgbClr val="FFFFFF"/>
      </a:lt1>
      <a:dk2>
        <a:srgbClr val="3D3122"/>
      </a:dk2>
      <a:lt2>
        <a:srgbClr val="E7E2E8"/>
      </a:lt2>
      <a:accent1>
        <a:srgbClr val="5CB346"/>
      </a:accent1>
      <a:accent2>
        <a:srgbClr val="83B03A"/>
      </a:accent2>
      <a:accent3>
        <a:srgbClr val="A8A442"/>
      </a:accent3>
      <a:accent4>
        <a:srgbClr val="B17B3B"/>
      </a:accent4>
      <a:accent5>
        <a:srgbClr val="C35C4D"/>
      </a:accent5>
      <a:accent6>
        <a:srgbClr val="B13B5D"/>
      </a:accent6>
      <a:hlink>
        <a:srgbClr val="BF653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830</Words>
  <Application>Microsoft Office PowerPoint</Application>
  <PresentationFormat>Grand écran</PresentationFormat>
  <Paragraphs>117</Paragraphs>
  <Slides>35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8" baseType="lpstr">
      <vt:lpstr>Arial</vt:lpstr>
      <vt:lpstr>Neue Haas Grotesk Text Pro</vt:lpstr>
      <vt:lpstr>SwellVTI</vt:lpstr>
      <vt:lpstr>Les sorcières des histoires  ABRACADABRANTES</vt:lpstr>
      <vt:lpstr>Me connais-tu?</vt:lpstr>
      <vt:lpstr>Je suis Hermione</vt:lpstr>
      <vt:lpstr>Me connais-tu?</vt:lpstr>
      <vt:lpstr>Je suis Sabrina l’Apprentie Sorcière</vt:lpstr>
      <vt:lpstr>Me connais-tu?</vt:lpstr>
      <vt:lpstr>Je suis Sabrina l’Apprentie Sorcière</vt:lpstr>
      <vt:lpstr>Me connais-tu?</vt:lpstr>
      <vt:lpstr>Je suis Sabrina l’Apprentie Sorcière</vt:lpstr>
      <vt:lpstr>Me connais-tu?</vt:lpstr>
      <vt:lpstr>Je suis Samantha</vt:lpstr>
      <vt:lpstr>Me connais-tu?</vt:lpstr>
      <vt:lpstr>Je suis Nanny Mcphee</vt:lpstr>
      <vt:lpstr>Nous connais-tu?</vt:lpstr>
      <vt:lpstr>Nous sommes les Soeurcières</vt:lpstr>
      <vt:lpstr>Me connais-tu?</vt:lpstr>
      <vt:lpstr>Je suis la sorcière de Blanche-Neige</vt:lpstr>
      <vt:lpstr>Me connais-tu?</vt:lpstr>
      <vt:lpstr>Je suis Maléfique</vt:lpstr>
      <vt:lpstr>Me connais-tu?</vt:lpstr>
      <vt:lpstr>Je suis Karaba</vt:lpstr>
      <vt:lpstr>Me connais-tu?</vt:lpstr>
      <vt:lpstr>Me connais-tu?</vt:lpstr>
      <vt:lpstr>Nous connais-tu ?</vt:lpstr>
      <vt:lpstr>Nous sommes les sorcières de Charmed.</vt:lpstr>
      <vt:lpstr>Nous connais-tu?</vt:lpstr>
      <vt:lpstr>Nous sommes les sorcières de la nouvelle version de Charmed</vt:lpstr>
      <vt:lpstr>Me connais-tu?</vt:lpstr>
      <vt:lpstr>Je suis Alex Russo</vt:lpstr>
      <vt:lpstr>Me connais-tu ?</vt:lpstr>
      <vt:lpstr>Je suis la Méchante Sorcière de l’Ouest.</vt:lpstr>
      <vt:lpstr>Me connais-tu ?</vt:lpstr>
      <vt:lpstr>Je suis Jeanne d’Arc</vt:lpstr>
      <vt:lpstr>Me connais-tu ?</vt:lpstr>
      <vt:lpstr>Je suis (Silent) Jill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sorcières des histoires  ABRACADABRANTES</dc:title>
  <dc:creator>Alisson GÉRARD</dc:creator>
  <cp:lastModifiedBy>Emma DRESSE</cp:lastModifiedBy>
  <cp:revision>5</cp:revision>
  <dcterms:created xsi:type="dcterms:W3CDTF">2023-04-21T08:02:39Z</dcterms:created>
  <dcterms:modified xsi:type="dcterms:W3CDTF">2023-04-26T09:24:08Z</dcterms:modified>
</cp:coreProperties>
</file>